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A9613E-C704-4C68-975F-402EE20D20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205BD2F-C899-4B8A-A7D3-CF92B53E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AFBAEC-5FE9-447E-8922-E55278C1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06AC37-7397-443C-9ACB-B6F5B4699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1FD88B4-A08A-42A4-9BFD-81905FFF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75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E5540FB-E2AB-4A7E-B60F-4B44839B3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3A3CEF4-D109-4FC2-9711-3AF19B4F0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EE211D8-8C27-4AF6-ACEA-3068F7FEA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24BDFA-773B-4040-9A40-615054BDC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DF8128-015F-496B-BD5E-AD154E08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83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319C3B7-5386-47B0-9AEA-6BB3974CE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7FBDB16-5AD9-4B3E-ACC9-F1A61ABB5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6245166-5256-4407-8AF4-E2B405CE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F7FB6B-76E9-44E3-8E7B-14921F53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8845E5-31A5-4347-A17C-E797BBE3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4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D28364-6F7D-454B-ADA7-F3E72A7D9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4FA586-5B12-4396-8F72-DDCEB7F10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123CB48-C3F5-4E0A-8B96-A7D978496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0BF05CC-15BA-44EF-AD31-E0805C1D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7A34CC-CF1D-41D4-8F3A-ABC9C05F4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87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EE331F-B603-444E-AA03-9E44CF35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DB4BBA0-EDCD-40C3-94E0-3E8AB41CD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0CB6FE-8271-493C-B61F-9B04BD76A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32FCE0-AB34-4FCA-8D8B-16DEB99FC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6049B19-AA90-4EE1-906E-46C9F328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256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378FBA-7D5A-40C4-AEFB-F7E73A6EC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6C5643-C8FD-47A7-B6E9-83C824B271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EA3034E-FED1-4522-A2DC-DBDCD131B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49C851A-087F-4EC0-A622-1A8E72539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CCFF40A-EC00-457E-898E-804DD4F4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C6A58CB-DECC-42B8-8BCF-73786ADCE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7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47FA19-0256-4C39-9AF6-C9BAD285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E51DD91-2BE1-46E5-A0D9-4612CFE9E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764778C-1CD6-4BEC-94F4-51A9B9139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83A5D60-FC35-4505-8796-BD7470813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A162F83-7CAD-4DA9-8785-9AF535B0F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B0E17E9-8DD6-43DB-8546-1DBD1968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3BDBE47-27C9-4103-821B-4A38D1BF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54A97588-B6A0-4F46-9B6F-71F52C011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61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43FD7F-8A30-4A80-B2F8-A1FEF854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61D3EC4-5C43-475C-8DA6-E4121E2F8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FFBE9CD-8F49-48AF-A308-70F8BDA86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D6DD766-75F1-421D-878E-5F98BBDEF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80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B2AE455-CA53-40BB-9E3E-36789DE28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D885CFF-50FA-4B35-B905-ADBE63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E32FD4-41E7-42A2-B56C-A79630708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504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8C16B7-60E6-4A81-8FD7-0D2E8F1DA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DFE8376-8A07-4350-B5F4-68AACFA36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B1AE774-4DF9-4FED-A72B-2135D9003E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610648D-275E-4BCD-855D-52B03631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7604701-8C4F-4F36-B4C6-DFCDD3338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4EA9A35-9020-44A6-998B-D82E3FD6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23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7021E4-E287-44B4-9A38-E7AE826E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E307E42-C2FF-4942-896F-621DF1C528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98BBC70-2659-4579-AC30-9493C912B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E36001A-12D2-4889-B0BC-7BC9EB59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12ACBD-1D05-4850-A784-DB49D50EE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BDA85E-68E8-457E-A0E2-300863988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985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9060ABD-C3EC-4A88-B1B7-7F69012FD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864949B-2D2E-4C7C-967B-6387B66AE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740C2A-D1ED-4638-A3E3-62E86F90D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001D4-85A0-4BBF-B1F9-E0EA403C98F9}" type="datetimeFigureOut">
              <a:rPr lang="zh-TW" altLang="en-US" smtClean="0"/>
              <a:t>2026/5/7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E65D1A4-52D6-4005-B43A-177AB3DDBE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BA0AD6-11CB-4FA2-93C6-F0C59F65A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9079E-8C8F-4462-BD3B-A86B38D39B4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06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7B88117-05F3-4103-AB3F-3BE68E7CD2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高雄市市民防災手冊</a:t>
            </a:r>
            <a:b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電子書</a:t>
            </a:r>
            <a:r>
              <a:rPr lang="en-US" altLang="zh-TW" sz="7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7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9DCCF7B-DECA-4C35-B36B-3D4FE2CD3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422674" cy="1655762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https://online.fliphtml5.com/pnwpr/uwqf/#p=1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E08C264-4F35-42B1-8764-DCD25FA42B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726" y="4482601"/>
            <a:ext cx="1734548" cy="173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8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高雄市市民防災手冊 (電子書)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高雄市市民防災手冊 (電子書)</dc:title>
  <dc:creator>nukdpc</dc:creator>
  <cp:lastModifiedBy>user</cp:lastModifiedBy>
  <cp:revision>3</cp:revision>
  <dcterms:created xsi:type="dcterms:W3CDTF">2025-04-10T08:58:17Z</dcterms:created>
  <dcterms:modified xsi:type="dcterms:W3CDTF">2026-05-07T07:38:57Z</dcterms:modified>
</cp:coreProperties>
</file>